
<file path=[Content_Types].xml><?xml version="1.0" encoding="utf-8"?>
<Types xmlns="http://schemas.openxmlformats.org/package/2006/content-types">
  <Default Extension="xml" ContentType="application/xml"/>
  <Default Extension="wav" ContentType="audio/wav"/>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58" r:id="rId3"/>
    <p:sldId id="259" r:id="rId4"/>
    <p:sldId id="260" r:id="rId5"/>
    <p:sldId id="261" r:id="rId6"/>
    <p:sldId id="268" r:id="rId7"/>
    <p:sldId id="262" r:id="rId8"/>
    <p:sldId id="263" r:id="rId9"/>
    <p:sldId id="269" r:id="rId10"/>
    <p:sldId id="270" r:id="rId11"/>
    <p:sldId id="271" r:id="rId12"/>
    <p:sldId id="272" r:id="rId13"/>
    <p:sldId id="273" r:id="rId14"/>
    <p:sldId id="274" r:id="rId15"/>
    <p:sldId id="275" r:id="rId16"/>
    <p:sldId id="276" r:id="rId17"/>
    <p:sldId id="27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6" d="100"/>
          <a:sy n="66" d="100"/>
        </p:scale>
        <p:origin x="-712"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4DC6FA-90EC-214C-8D06-3388E3418E40}" type="datetimeFigureOut">
              <a:rPr lang="en-US" smtClean="0"/>
              <a:t>4/23/19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FFC74D-6960-254F-8B3D-4032C466F65F}" type="slidenum">
              <a:rPr lang="en-US" smtClean="0"/>
              <a:t>‹#›</a:t>
            </a:fld>
            <a:endParaRPr lang="en-US"/>
          </a:p>
        </p:txBody>
      </p:sp>
    </p:spTree>
    <p:extLst>
      <p:ext uri="{BB962C8B-B14F-4D97-AF65-F5344CB8AC3E}">
        <p14:creationId xmlns:p14="http://schemas.microsoft.com/office/powerpoint/2010/main" val="29648631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FC74D-6960-254F-8B3D-4032C466F65F}" type="slidenum">
              <a:rPr lang="en-US" smtClean="0"/>
              <a:t>6</a:t>
            </a:fld>
            <a:endParaRPr lang="en-US"/>
          </a:p>
        </p:txBody>
      </p:sp>
    </p:spTree>
    <p:extLst>
      <p:ext uri="{BB962C8B-B14F-4D97-AF65-F5344CB8AC3E}">
        <p14:creationId xmlns:p14="http://schemas.microsoft.com/office/powerpoint/2010/main" val="2202529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9EBD020-40D7-4045-86B8-B4E2712324CA}"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51158-8DCE-0241-99B8-23B6A01AE1BB}"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D9EBD020-40D7-4045-86B8-B4E2712324CA}" type="datetimeFigureOut">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51158-8DCE-0241-99B8-23B6A01AE1BB}"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D9EBD020-40D7-4045-86B8-B4E2712324CA}" type="datetimeFigureOut">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51158-8DCE-0241-99B8-23B6A01AE1BB}"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D9EBD020-40D7-4045-86B8-B4E2712324CA}" type="datetimeFigureOut">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51158-8DCE-0241-99B8-23B6A01AE1BB}"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D9EBD020-40D7-4045-86B8-B4E2712324CA}" type="datetimeFigureOut">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51158-8DCE-0241-99B8-23B6A01AE1BB}"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D9EBD020-40D7-4045-86B8-B4E2712324CA}" type="datetimeFigureOut">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51158-8DCE-0241-99B8-23B6A01AE1BB}"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9EBD020-40D7-4045-86B8-B4E2712324CA}"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51158-8DCE-0241-99B8-23B6A01AE1BB}"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9EBD020-40D7-4045-86B8-B4E2712324CA}"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51158-8DCE-0241-99B8-23B6A01AE1BB}"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9EBD020-40D7-4045-86B8-B4E2712324CA}"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51158-8DCE-0241-99B8-23B6A01AE1BB}"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9EBD020-40D7-4045-86B8-B4E2712324CA}"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51158-8DCE-0241-99B8-23B6A01AE1BB}"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EBD020-40D7-4045-86B8-B4E2712324CA}"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51158-8DCE-0241-99B8-23B6A01AE1BB}"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9EBD020-40D7-4045-86B8-B4E2712324CA}" type="datetimeFigureOut">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51158-8DCE-0241-99B8-23B6A01AE1BB}"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9EBD020-40D7-4045-86B8-B4E2712324CA}" type="datetimeFigureOut">
              <a:rPr lang="en-US" smtClean="0"/>
              <a:t>4/23/19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D51158-8DCE-0241-99B8-23B6A01AE1BB}"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9EBD020-40D7-4045-86B8-B4E2712324CA}" type="datetimeFigureOut">
              <a:rPr lang="en-US" smtClean="0"/>
              <a:t>4/23/19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D51158-8DCE-0241-99B8-23B6A01AE1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BD020-40D7-4045-86B8-B4E2712324CA}" type="datetimeFigureOut">
              <a:rPr lang="en-US" smtClean="0"/>
              <a:t>4/23/19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D51158-8DCE-0241-99B8-23B6A01AE1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BD020-40D7-4045-86B8-B4E2712324CA}" type="datetimeFigureOut">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51158-8DCE-0241-99B8-23B6A01AE1BB}"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D9EBD020-40D7-4045-86B8-B4E2712324CA}" type="datetimeFigureOut">
              <a:rPr lang="en-US" smtClean="0"/>
              <a:t>4/23/19</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F0D51158-8DCE-0241-99B8-23B6A01AE1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g"/><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23.jpg"/><Relationship Id="rId1" Type="http://schemas.openxmlformats.org/officeDocument/2006/relationships/slideLayout" Target="../slideLayouts/slideLayout8.xml"/><Relationship Id="rId2"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media" Target="../media/media2.wav"/><Relationship Id="rId4" Type="http://schemas.openxmlformats.org/officeDocument/2006/relationships/audio" Target="../media/media2.wav"/><Relationship Id="rId5" Type="http://schemas.openxmlformats.org/officeDocument/2006/relationships/slideLayout" Target="../slideLayouts/slideLayout5.xml"/><Relationship Id="rId6" Type="http://schemas.openxmlformats.org/officeDocument/2006/relationships/image" Target="../media/image10.png"/><Relationship Id="rId1" Type="http://schemas.microsoft.com/office/2007/relationships/media" Target="../media/media1.wav"/><Relationship Id="rId2" Type="http://schemas.openxmlformats.org/officeDocument/2006/relationships/audio" Target="../media/media1.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g"/><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Mexican Basketry</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934466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nov2014-kbork-encuentro-indigena-039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93" y="1262047"/>
            <a:ext cx="7848402" cy="5232268"/>
          </a:xfrm>
          <a:prstGeom prst="rect">
            <a:avLst/>
          </a:prstGeom>
        </p:spPr>
      </p:pic>
    </p:spTree>
    <p:extLst>
      <p:ext uri="{BB962C8B-B14F-4D97-AF65-F5344CB8AC3E}">
        <p14:creationId xmlns:p14="http://schemas.microsoft.com/office/powerpoint/2010/main" val="3132757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10441c4c877b8fca7ebe50b51c66f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356" y="1085234"/>
            <a:ext cx="4507358" cy="4753358"/>
          </a:xfrm>
          <a:prstGeom prst="rect">
            <a:avLst/>
          </a:prstGeom>
        </p:spPr>
      </p:pic>
      <p:pic>
        <p:nvPicPr>
          <p:cNvPr id="3" name="Picture 2" descr="DSC9937-Editar_gran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082" y="815305"/>
            <a:ext cx="3510699" cy="5266048"/>
          </a:xfrm>
          <a:prstGeom prst="rect">
            <a:avLst/>
          </a:prstGeom>
        </p:spPr>
      </p:pic>
    </p:spTree>
    <p:extLst>
      <p:ext uri="{BB962C8B-B14F-4D97-AF65-F5344CB8AC3E}">
        <p14:creationId xmlns:p14="http://schemas.microsoft.com/office/powerpoint/2010/main" val="3473397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706613356_1b0dd9a83a_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161" y="272748"/>
            <a:ext cx="4220666" cy="2996508"/>
          </a:xfrm>
          <a:prstGeom prst="rect">
            <a:avLst/>
          </a:prstGeom>
        </p:spPr>
      </p:pic>
      <p:pic>
        <p:nvPicPr>
          <p:cNvPr id="3" name="Picture 2" descr="seri-basket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0932" y="272748"/>
            <a:ext cx="4017790" cy="3485044"/>
          </a:xfrm>
          <a:prstGeom prst="rect">
            <a:avLst/>
          </a:prstGeom>
        </p:spPr>
      </p:pic>
      <p:pic>
        <p:nvPicPr>
          <p:cNvPr id="4" name="Picture 3" descr="seri-basket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161" y="3455996"/>
            <a:ext cx="3722917" cy="3229271"/>
          </a:xfrm>
          <a:prstGeom prst="rect">
            <a:avLst/>
          </a:prstGeom>
        </p:spPr>
      </p:pic>
      <p:pic>
        <p:nvPicPr>
          <p:cNvPr id="5" name="Picture 4" descr="seri-basket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9936" y="3936651"/>
            <a:ext cx="3168786" cy="2748616"/>
          </a:xfrm>
          <a:prstGeom prst="rect">
            <a:avLst/>
          </a:prstGeom>
        </p:spPr>
      </p:pic>
    </p:spTree>
    <p:extLst>
      <p:ext uri="{BB962C8B-B14F-4D97-AF65-F5344CB8AC3E}">
        <p14:creationId xmlns:p14="http://schemas.microsoft.com/office/powerpoint/2010/main" val="1266878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282039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53" y="750508"/>
            <a:ext cx="8626022" cy="5773132"/>
          </a:xfrm>
          <a:prstGeom prst="rect">
            <a:avLst/>
          </a:prstGeom>
        </p:spPr>
      </p:pic>
    </p:spTree>
    <p:extLst>
      <p:ext uri="{BB962C8B-B14F-4D97-AF65-F5344CB8AC3E}">
        <p14:creationId xmlns:p14="http://schemas.microsoft.com/office/powerpoint/2010/main" val="3570629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14" y="1025390"/>
            <a:ext cx="7671794" cy="5151861"/>
          </a:xfrm>
          <a:prstGeom prst="rect">
            <a:avLst/>
          </a:prstGeom>
        </p:spPr>
      </p:pic>
    </p:spTree>
    <p:extLst>
      <p:ext uri="{BB962C8B-B14F-4D97-AF65-F5344CB8AC3E}">
        <p14:creationId xmlns:p14="http://schemas.microsoft.com/office/powerpoint/2010/main" val="217346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894" y="993251"/>
            <a:ext cx="8021508" cy="5337949"/>
          </a:xfrm>
          <a:prstGeom prst="rect">
            <a:avLst/>
          </a:prstGeom>
        </p:spPr>
      </p:pic>
    </p:spTree>
    <p:extLst>
      <p:ext uri="{BB962C8B-B14F-4D97-AF65-F5344CB8AC3E}">
        <p14:creationId xmlns:p14="http://schemas.microsoft.com/office/powerpoint/2010/main" val="44574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952226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261" y="1118203"/>
            <a:ext cx="7080467" cy="5204446"/>
          </a:xfrm>
          <a:prstGeom prst="rect">
            <a:avLst/>
          </a:prstGeom>
        </p:spPr>
      </p:pic>
    </p:spTree>
    <p:extLst>
      <p:ext uri="{BB962C8B-B14F-4D97-AF65-F5344CB8AC3E}">
        <p14:creationId xmlns:p14="http://schemas.microsoft.com/office/powerpoint/2010/main" val="1044593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eee3c965cea13d6ce5007444d28686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39" y="1347064"/>
            <a:ext cx="7269203" cy="4868675"/>
          </a:xfrm>
          <a:prstGeom prst="rect">
            <a:avLst/>
          </a:prstGeom>
        </p:spPr>
      </p:pic>
    </p:spTree>
    <p:extLst>
      <p:ext uri="{BB962C8B-B14F-4D97-AF65-F5344CB8AC3E}">
        <p14:creationId xmlns:p14="http://schemas.microsoft.com/office/powerpoint/2010/main" val="3432990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a:t>Basketry is </a:t>
            </a:r>
            <a:r>
              <a:rPr lang="en-US" sz="3200" dirty="0" smtClean="0"/>
              <a:t>one of Mexico’s </a:t>
            </a:r>
            <a:r>
              <a:rPr lang="en-US" sz="3200" dirty="0"/>
              <a:t>oldest </a:t>
            </a:r>
            <a:r>
              <a:rPr lang="en-US" sz="3200" dirty="0" smtClean="0"/>
              <a:t>handcrafts</a:t>
            </a:r>
            <a:r>
              <a:rPr lang="en-US" sz="3200" dirty="0"/>
              <a:t> </a:t>
            </a:r>
            <a:r>
              <a:rPr lang="en-US" sz="3200" dirty="0" smtClean="0"/>
              <a:t>and was developed by the Indigenousness people.  (</a:t>
            </a:r>
            <a:r>
              <a:rPr lang="en-US" sz="3200" i="1" dirty="0" smtClean="0"/>
              <a:t>Indigenousness people are those people who originally inhabited a land prior to the arrival of any explores, settlers, or migrants.)</a:t>
            </a:r>
          </a:p>
          <a:p>
            <a:r>
              <a:rPr lang="en-US" sz="3200" dirty="0" smtClean="0"/>
              <a:t> Baskets addressed the people’s need </a:t>
            </a:r>
            <a:r>
              <a:rPr lang="en-US" sz="3200" dirty="0"/>
              <a:t>to carry and store </a:t>
            </a:r>
            <a:r>
              <a:rPr lang="en-US" sz="3200" dirty="0" smtClean="0"/>
              <a:t>food and other items and provided </a:t>
            </a:r>
            <a:r>
              <a:rPr lang="en-US" sz="3200" dirty="0"/>
              <a:t>a lightweight and sturdy </a:t>
            </a:r>
            <a:r>
              <a:rPr lang="en-US" sz="3200" dirty="0" smtClean="0"/>
              <a:t>means of doing so. </a:t>
            </a:r>
          </a:p>
          <a:p>
            <a:pPr marL="0" indent="0">
              <a:buNone/>
            </a:pPr>
            <a:endParaRPr lang="en-US" dirty="0"/>
          </a:p>
          <a:p>
            <a:endParaRPr lang="en-US" dirty="0"/>
          </a:p>
        </p:txBody>
      </p:sp>
    </p:spTree>
    <p:extLst>
      <p:ext uri="{BB962C8B-B14F-4D97-AF65-F5344CB8AC3E}">
        <p14:creationId xmlns:p14="http://schemas.microsoft.com/office/powerpoint/2010/main" val="20226638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regions</a:t>
            </a:r>
            <a:endParaRPr lang="en-US" dirty="0"/>
          </a:p>
        </p:txBody>
      </p:sp>
      <p:sp>
        <p:nvSpPr>
          <p:cNvPr id="9" name="Content Placeholder 8"/>
          <p:cNvSpPr>
            <a:spLocks noGrp="1"/>
          </p:cNvSpPr>
          <p:nvPr>
            <p:ph sz="half" idx="1"/>
          </p:nvPr>
        </p:nvSpPr>
        <p:spPr/>
        <p:txBody>
          <a:bodyPr>
            <a:normAutofit/>
          </a:bodyPr>
          <a:lstStyle/>
          <a:p>
            <a:r>
              <a:rPr lang="en-US" sz="3200" dirty="0"/>
              <a:t>The important tradition of basketry continues today in the Mexican states </a:t>
            </a:r>
            <a:r>
              <a:rPr lang="en-US" sz="3200" dirty="0" smtClean="0"/>
              <a:t>of</a:t>
            </a:r>
            <a:r>
              <a:rPr lang="mr-IN" sz="3200" dirty="0" smtClean="0"/>
              <a:t>…</a:t>
            </a:r>
            <a:endParaRPr lang="en-US" sz="3200" dirty="0" smtClean="0"/>
          </a:p>
          <a:p>
            <a:pPr marL="0" indent="0">
              <a:buNone/>
            </a:pPr>
            <a:endParaRPr lang="en-US" sz="2400" dirty="0"/>
          </a:p>
          <a:p>
            <a:endParaRPr lang="en-US" sz="2400" dirty="0"/>
          </a:p>
        </p:txBody>
      </p:sp>
      <p:sp>
        <p:nvSpPr>
          <p:cNvPr id="3" name="Content Placeholder 2"/>
          <p:cNvSpPr>
            <a:spLocks noGrp="1"/>
          </p:cNvSpPr>
          <p:nvPr>
            <p:ph sz="half" idx="2"/>
          </p:nvPr>
        </p:nvSpPr>
        <p:spPr/>
        <p:txBody>
          <a:bodyPr>
            <a:normAutofit/>
          </a:bodyPr>
          <a:lstStyle/>
          <a:p>
            <a:r>
              <a:rPr lang="en-US" sz="2400" dirty="0" smtClean="0"/>
              <a:t>Sonora</a:t>
            </a:r>
            <a:endParaRPr lang="en-US" sz="2400" dirty="0"/>
          </a:p>
          <a:p>
            <a:r>
              <a:rPr lang="en-US" sz="2400" dirty="0"/>
              <a:t> The State of Mexico</a:t>
            </a:r>
          </a:p>
          <a:p>
            <a:r>
              <a:rPr lang="en-US" sz="2400" dirty="0"/>
              <a:t> </a:t>
            </a:r>
            <a:r>
              <a:rPr lang="en-US" sz="2400" dirty="0" err="1"/>
              <a:t>Michoacan</a:t>
            </a:r>
            <a:r>
              <a:rPr lang="en-US" sz="2400" dirty="0"/>
              <a:t> </a:t>
            </a:r>
            <a:endParaRPr lang="en-US" sz="2400" dirty="0" smtClean="0"/>
          </a:p>
          <a:p>
            <a:r>
              <a:rPr lang="en-US" sz="2400" dirty="0" smtClean="0"/>
              <a:t>Veracruz</a:t>
            </a:r>
            <a:endParaRPr lang="en-US" sz="2400" dirty="0"/>
          </a:p>
          <a:p>
            <a:r>
              <a:rPr lang="en-US" sz="2400" dirty="0" smtClean="0"/>
              <a:t>Oaxaca</a:t>
            </a:r>
            <a:endParaRPr lang="en-US" sz="2400" dirty="0"/>
          </a:p>
          <a:p>
            <a:r>
              <a:rPr lang="en-US" sz="2400" dirty="0"/>
              <a:t>Yucatan </a:t>
            </a:r>
            <a:r>
              <a:rPr lang="en-US" sz="2400" dirty="0" smtClean="0"/>
              <a:t>Peninsula</a:t>
            </a:r>
            <a:endParaRPr lang="en-US" sz="2400" dirty="0"/>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936057" y="2887893"/>
            <a:ext cx="812800" cy="812800"/>
          </a:xfrm>
          <a:prstGeom prst="rect">
            <a:avLst/>
          </a:prstGeom>
        </p:spPr>
      </p:pic>
      <p:pic>
        <p:nvPicPr>
          <p:cNvPr id="5" name="Sound 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6529657" y="4061764"/>
            <a:ext cx="812800" cy="812800"/>
          </a:xfrm>
          <a:prstGeom prst="rect">
            <a:avLst/>
          </a:prstGeom>
        </p:spPr>
      </p:pic>
    </p:spTree>
    <p:extLst>
      <p:ext uri="{BB962C8B-B14F-4D97-AF65-F5344CB8AC3E}">
        <p14:creationId xmlns:p14="http://schemas.microsoft.com/office/powerpoint/2010/main" val="130537571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2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880"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type="body" sz="half" idx="2"/>
          </p:nvPr>
        </p:nvSpPr>
        <p:spPr>
          <a:xfrm>
            <a:off x="250125" y="2551176"/>
            <a:ext cx="4471405" cy="4087926"/>
          </a:xfrm>
        </p:spPr>
        <p:txBody>
          <a:bodyPr>
            <a:normAutofit/>
          </a:bodyPr>
          <a:lstStyle/>
          <a:p>
            <a:r>
              <a:rPr lang="en-US" dirty="0"/>
              <a:t>The most common </a:t>
            </a:r>
            <a:r>
              <a:rPr lang="en-US" dirty="0" smtClean="0"/>
              <a:t>materials used to make Mexican baskets are </a:t>
            </a:r>
            <a:r>
              <a:rPr lang="en-US" dirty="0"/>
              <a:t>various types of reeds and rushes harvested from shallow lakes, ponds and slower- moving rivers and streams, but a number of more unusual materials are used as well</a:t>
            </a:r>
            <a:r>
              <a:rPr lang="en-US" dirty="0" smtClean="0"/>
              <a:t>.</a:t>
            </a:r>
          </a:p>
          <a:p>
            <a:endParaRPr lang="en-US" dirty="0"/>
          </a:p>
          <a:p>
            <a:r>
              <a:rPr lang="en-US" dirty="0" smtClean="0"/>
              <a:t> </a:t>
            </a:r>
            <a:r>
              <a:rPr lang="en-US" dirty="0"/>
              <a:t>These include willow and other thin tree branches, yucca leaves, palm fronds (from many species), yucca leaves, long pine needles, dried lily plants, wheat and rye straw, and long thorns and other parts of cactus and other succulents. </a:t>
            </a:r>
          </a:p>
          <a:p>
            <a:endParaRPr lang="en-US" dirty="0"/>
          </a:p>
        </p:txBody>
      </p:sp>
      <p:pic>
        <p:nvPicPr>
          <p:cNvPr id="5" name="Picture Placeholder 4" descr="110717aa114.preview.jpg"/>
          <p:cNvPicPr>
            <a:picLocks noGrp="1" noChangeAspect="1"/>
          </p:cNvPicPr>
          <p:nvPr>
            <p:ph type="pic" idx="1"/>
          </p:nvPr>
        </p:nvPicPr>
        <p:blipFill>
          <a:blip r:embed="rId2">
            <a:extLst>
              <a:ext uri="{28A0092B-C50C-407E-A947-70E740481C1C}">
                <a14:useLocalDpi xmlns:a14="http://schemas.microsoft.com/office/drawing/2010/main" val="0"/>
              </a:ext>
            </a:extLst>
          </a:blip>
          <a:srcRect l="25669" r="25669"/>
          <a:stretch>
            <a:fillRect/>
          </a:stretch>
        </p:blipFill>
        <p:spPr>
          <a:xfrm rot="150174">
            <a:off x="4827588" y="836613"/>
            <a:ext cx="3657600" cy="4937125"/>
          </a:xfrm>
        </p:spPr>
      </p:pic>
    </p:spTree>
    <p:extLst>
      <p:ext uri="{BB962C8B-B14F-4D97-AF65-F5344CB8AC3E}">
        <p14:creationId xmlns:p14="http://schemas.microsoft.com/office/powerpoint/2010/main" val="35047929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6317"/>
            <a:ext cx="8001000" cy="979183"/>
          </a:xfrm>
        </p:spPr>
        <p:txBody>
          <a:bodyPr/>
          <a:lstStyle/>
          <a:p>
            <a:r>
              <a:rPr lang="en-US" dirty="0" smtClean="0"/>
              <a:t>Techniques</a:t>
            </a:r>
            <a:endParaRPr lang="en-US" dirty="0"/>
          </a:p>
        </p:txBody>
      </p:sp>
      <p:sp>
        <p:nvSpPr>
          <p:cNvPr id="3" name="Content Placeholder 2"/>
          <p:cNvSpPr>
            <a:spLocks noGrp="1"/>
          </p:cNvSpPr>
          <p:nvPr>
            <p:ph type="body" sz="half" idx="4294967295"/>
          </p:nvPr>
        </p:nvSpPr>
        <p:spPr>
          <a:xfrm>
            <a:off x="0" y="4800600"/>
            <a:ext cx="8001000" cy="1589088"/>
          </a:xfrm>
        </p:spPr>
        <p:txBody>
          <a:bodyPr/>
          <a:lstStyle/>
          <a:p>
            <a:r>
              <a:rPr lang="en-US" sz="2400" dirty="0"/>
              <a:t>The oldest </a:t>
            </a:r>
            <a:r>
              <a:rPr lang="en-US" sz="2400" dirty="0" smtClean="0"/>
              <a:t>technique for creating baskets </a:t>
            </a:r>
            <a:r>
              <a:rPr lang="en-US" sz="2400" dirty="0"/>
              <a:t>is coiling, with the best-known example of this being the </a:t>
            </a:r>
            <a:r>
              <a:rPr lang="en-US" sz="2400" dirty="0" err="1"/>
              <a:t>corita</a:t>
            </a:r>
            <a:r>
              <a:rPr lang="en-US" sz="2400" dirty="0"/>
              <a:t> baskets of the Seri and other peoples of northwest Mexico. </a:t>
            </a:r>
          </a:p>
          <a:p>
            <a:endParaRPr lang="en-US" dirty="0"/>
          </a:p>
        </p:txBody>
      </p:sp>
      <p:pic>
        <p:nvPicPr>
          <p:cNvPr id="7" name="Picture Placeholder 6" descr="download.jpg"/>
          <p:cNvPicPr>
            <a:picLocks noGrp="1" noChangeAspect="1"/>
          </p:cNvPicPr>
          <p:nvPr>
            <p:ph type="pic" idx="4294967295"/>
          </p:nvPr>
        </p:nvPicPr>
        <p:blipFill rotWithShape="1">
          <a:blip r:embed="rId2">
            <a:extLst>
              <a:ext uri="{28A0092B-C50C-407E-A947-70E740481C1C}">
                <a14:useLocalDpi xmlns:a14="http://schemas.microsoft.com/office/drawing/2010/main" val="0"/>
              </a:ext>
            </a:extLst>
          </a:blip>
          <a:srcRect t="-2960" b="-2960"/>
          <a:stretch/>
        </p:blipFill>
        <p:spPr>
          <a:xfrm rot="150321">
            <a:off x="5092700" y="1236663"/>
            <a:ext cx="4051300" cy="2962275"/>
          </a:xfrm>
        </p:spPr>
      </p:pic>
      <p:pic>
        <p:nvPicPr>
          <p:cNvPr id="6" name="Picture Placeholder 5" descr="coilbanner.jpg"/>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l="26677" r="4059"/>
          <a:stretch/>
        </p:blipFill>
        <p:spPr>
          <a:xfrm rot="21380673">
            <a:off x="0" y="360363"/>
            <a:ext cx="5864225" cy="2960687"/>
          </a:xfrm>
        </p:spPr>
      </p:pic>
    </p:spTree>
    <p:extLst>
      <p:ext uri="{BB962C8B-B14F-4D97-AF65-F5344CB8AC3E}">
        <p14:creationId xmlns:p14="http://schemas.microsoft.com/office/powerpoint/2010/main" val="32799660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Baskets of The Seri People of Sonora </a:t>
            </a:r>
            <a:endParaRPr lang="en-US" dirty="0"/>
          </a:p>
        </p:txBody>
      </p:sp>
      <p:sp>
        <p:nvSpPr>
          <p:cNvPr id="3" name="Subtitle 2"/>
          <p:cNvSpPr>
            <a:spLocks noGrp="1"/>
          </p:cNvSpPr>
          <p:nvPr>
            <p:ph type="subTitle" idx="1"/>
          </p:nvPr>
        </p:nvSpPr>
        <p:spPr/>
        <p:txBody>
          <a:bodyPr/>
          <a:lstStyle/>
          <a:p>
            <a:r>
              <a:rPr lang="en-US" dirty="0" smtClean="0"/>
              <a:t>Mexican Basketry</a:t>
            </a:r>
            <a:endParaRPr lang="en-US" dirty="0"/>
          </a:p>
        </p:txBody>
      </p:sp>
    </p:spTree>
    <p:extLst>
      <p:ext uri="{BB962C8B-B14F-4D97-AF65-F5344CB8AC3E}">
        <p14:creationId xmlns:p14="http://schemas.microsoft.com/office/powerpoint/2010/main" val="24885867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ri_baskets_36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3" y="511830"/>
            <a:ext cx="8815653" cy="5877102"/>
          </a:xfrm>
          <a:prstGeom prst="rect">
            <a:avLst/>
          </a:prstGeom>
        </p:spPr>
      </p:pic>
    </p:spTree>
    <p:extLst>
      <p:ext uri="{BB962C8B-B14F-4D97-AF65-F5344CB8AC3E}">
        <p14:creationId xmlns:p14="http://schemas.microsoft.com/office/powerpoint/2010/main" val="8534537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58a3e27b92dafcc9b8be03734430d7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1" y="0"/>
            <a:ext cx="6590109" cy="6858000"/>
          </a:xfrm>
          <a:prstGeom prst="rect">
            <a:avLst/>
          </a:prstGeom>
        </p:spPr>
      </p:pic>
    </p:spTree>
    <p:extLst>
      <p:ext uri="{BB962C8B-B14F-4D97-AF65-F5344CB8AC3E}">
        <p14:creationId xmlns:p14="http://schemas.microsoft.com/office/powerpoint/2010/main" val="9304302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is-baskets-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33" y="904457"/>
            <a:ext cx="7950142" cy="5318498"/>
          </a:xfrm>
          <a:prstGeom prst="rect">
            <a:avLst/>
          </a:prstGeom>
        </p:spPr>
      </p:pic>
    </p:spTree>
    <p:extLst>
      <p:ext uri="{BB962C8B-B14F-4D97-AF65-F5344CB8AC3E}">
        <p14:creationId xmlns:p14="http://schemas.microsoft.com/office/powerpoint/2010/main" val="12368680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3641</TotalTime>
  <Words>229</Words>
  <Application>Microsoft Macintosh PowerPoint</Application>
  <PresentationFormat>On-screen Show (4:3)</PresentationFormat>
  <Paragraphs>21</Paragraphs>
  <Slides>17</Slides>
  <Notes>1</Notes>
  <HiddenSlides>0</HiddenSlides>
  <MMClips>2</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Travelogue</vt:lpstr>
      <vt:lpstr>Mexican Basketry</vt:lpstr>
      <vt:lpstr>History</vt:lpstr>
      <vt:lpstr>Geographic regions</vt:lpstr>
      <vt:lpstr>Materials</vt:lpstr>
      <vt:lpstr>Techniques</vt:lpstr>
      <vt:lpstr>Baskets of The Seri People of Sonora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Living Classrooms Foundations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Mexican Basketry &amp; Handicrafts</dc:title>
  <dc:creator>James Bond</dc:creator>
  <cp:lastModifiedBy>James Bond</cp:lastModifiedBy>
  <cp:revision>23</cp:revision>
  <dcterms:created xsi:type="dcterms:W3CDTF">2019-04-11T16:02:56Z</dcterms:created>
  <dcterms:modified xsi:type="dcterms:W3CDTF">2019-04-23T18:38:39Z</dcterms:modified>
</cp:coreProperties>
</file>