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2450-B75A-0749-B051-37FA0B53A80C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425-DC87-874A-83A1-B18085918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2450-B75A-0749-B051-37FA0B53A80C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425-DC87-874A-83A1-B18085918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2450-B75A-0749-B051-37FA0B53A80C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425-DC87-874A-83A1-B18085918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2450-B75A-0749-B051-37FA0B53A80C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425-DC87-874A-83A1-B18085918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2450-B75A-0749-B051-37FA0B53A80C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425-DC87-874A-83A1-B18085918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2450-B75A-0749-B051-37FA0B53A80C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425-DC87-874A-83A1-B18085918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2450-B75A-0749-B051-37FA0B53A80C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425-DC87-874A-83A1-B18085918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2450-B75A-0749-B051-37FA0B53A80C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425-DC87-874A-83A1-B18085918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2450-B75A-0749-B051-37FA0B53A80C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425-DC87-874A-83A1-B18085918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2450-B75A-0749-B051-37FA0B53A80C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425-DC87-874A-83A1-B18085918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2450-B75A-0749-B051-37FA0B53A80C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425-DC87-874A-83A1-B18085918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2450-B75A-0749-B051-37FA0B53A80C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0425-DC87-874A-83A1-B18085918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Sonia Delaunay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Colored Rhythm ~ 1946</a:t>
            </a:r>
            <a:endParaRPr lang="en-US" dirty="0"/>
          </a:p>
        </p:txBody>
      </p:sp>
      <p:pic>
        <p:nvPicPr>
          <p:cNvPr id="9" name="Content Placeholder 8" descr="f86bb_PR7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1" b="811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Rhythm Color  No. 1076 ~ 1939</a:t>
            </a:r>
            <a:endParaRPr lang="en-US" dirty="0"/>
          </a:p>
        </p:txBody>
      </p:sp>
      <p:pic>
        <p:nvPicPr>
          <p:cNvPr id="10" name="Content Placeholder 9" descr="rhythm_colour_no._1076_1939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" r="15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1815542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</TotalTime>
  <Words>13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Black</vt:lpstr>
      <vt:lpstr>Sonia Delaunay</vt:lpstr>
    </vt:vector>
  </TitlesOfParts>
  <Company>Living Classrooms Foundations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Sonia Delaunay</dc:title>
  <dc:creator>James Bond</dc:creator>
  <cp:lastModifiedBy>James Bond</cp:lastModifiedBy>
  <cp:revision>1</cp:revision>
  <dcterms:created xsi:type="dcterms:W3CDTF">2016-10-27T15:29:11Z</dcterms:created>
  <dcterms:modified xsi:type="dcterms:W3CDTF">2016-10-27T15:35:13Z</dcterms:modified>
</cp:coreProperties>
</file>